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Arial</vt:lpstr>
      <vt:lpstr>SimSun</vt:lpstr>
      <vt:lpstr>Wingdings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rossova</dc:creator>
  <cp:lastModifiedBy>rossova</cp:lastModifiedBy>
  <cp:revision>2</cp:revision>
  <dcterms:created xsi:type="dcterms:W3CDTF">2023-04-24T01:27:14Z</dcterms:created>
  <dcterms:modified xsi:type="dcterms:W3CDTF">2023-04-24T01:27:18Z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1049-11.2.0.11536</vt:lpwstr>
  </property>
  <property fmtid="{D5CDD505-2E9C-101B-9397-08002B2CF9AE}" pid="3" name="ICV">
    <vt:lpwstr>8A1B23E416C44E9D936D0B12BADD48DC</vt:lpwstr>
  </property>
</Properties>
</file>